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56" r:id="rId3"/>
    <p:sldId id="257" r:id="rId4"/>
    <p:sldId id="258" r:id="rId5"/>
    <p:sldId id="260" r:id="rId6"/>
    <p:sldId id="259" r:id="rId7"/>
    <p:sldId id="265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5" r:id="rId18"/>
    <p:sldId id="271" r:id="rId19"/>
    <p:sldId id="272" r:id="rId20"/>
    <p:sldId id="273" r:id="rId21"/>
    <p:sldId id="274" r:id="rId22"/>
    <p:sldId id="276" r:id="rId23"/>
    <p:sldId id="277" r:id="rId24"/>
    <p:sldId id="279" r:id="rId25"/>
    <p:sldId id="278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4" r:id="rId39"/>
    <p:sldId id="295" r:id="rId40"/>
    <p:sldId id="296" r:id="rId41"/>
  </p:sldIdLst>
  <p:sldSz cx="8280400" cy="9001125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5">
          <p15:clr>
            <a:srgbClr val="A4A3A4"/>
          </p15:clr>
        </p15:guide>
        <p15:guide id="2" pos="2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48"/>
  </p:normalViewPr>
  <p:slideViewPr>
    <p:cSldViewPr>
      <p:cViewPr varScale="1">
        <p:scale>
          <a:sx n="85" d="100"/>
          <a:sy n="85" d="100"/>
        </p:scale>
        <p:origin x="2368" y="192"/>
      </p:cViewPr>
      <p:guideLst>
        <p:guide orient="horz" pos="2835"/>
        <p:guide pos="2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21030" y="2796183"/>
            <a:ext cx="7038340" cy="1929408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42060" y="5100637"/>
            <a:ext cx="5796280" cy="23002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53C5-3755-4AFB-A21D-E985C28D8041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35161-9EDB-4F24-BFD7-C9C4A66102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880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53C5-3755-4AFB-A21D-E985C28D8041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35161-9EDB-4F24-BFD7-C9C4A66102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99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5909849" y="472978"/>
            <a:ext cx="1834338" cy="10080427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06833" y="472978"/>
            <a:ext cx="5365009" cy="1008042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53C5-3755-4AFB-A21D-E985C28D8041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35161-9EDB-4F24-BFD7-C9C4A66102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3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53C5-3755-4AFB-A21D-E985C28D8041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35161-9EDB-4F24-BFD7-C9C4A66102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639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4095" y="5784058"/>
            <a:ext cx="7038340" cy="178772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54095" y="3815063"/>
            <a:ext cx="7038340" cy="196899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53C5-3755-4AFB-A21D-E985C28D8041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35161-9EDB-4F24-BFD7-C9C4A66102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37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06833" y="2756596"/>
            <a:ext cx="3599674" cy="77968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144513" y="2756596"/>
            <a:ext cx="3599674" cy="77968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53C5-3755-4AFB-A21D-E985C28D8041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35161-9EDB-4F24-BFD7-C9C4A66102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16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4020" y="360462"/>
            <a:ext cx="7452360" cy="1500188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4020" y="2014836"/>
            <a:ext cx="3658615" cy="8396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14020" y="2854523"/>
            <a:ext cx="3658615" cy="51860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206328" y="2014836"/>
            <a:ext cx="3660052" cy="8396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206328" y="2854523"/>
            <a:ext cx="3660052" cy="51860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53C5-3755-4AFB-A21D-E985C28D8041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35161-9EDB-4F24-BFD7-C9C4A66102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337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53C5-3755-4AFB-A21D-E985C28D8041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35161-9EDB-4F24-BFD7-C9C4A66102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82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53C5-3755-4AFB-A21D-E985C28D8041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35161-9EDB-4F24-BFD7-C9C4A66102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85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4021" y="358379"/>
            <a:ext cx="2724194" cy="152519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7407" y="358380"/>
            <a:ext cx="4628974" cy="76822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14021" y="1883570"/>
            <a:ext cx="2724194" cy="61570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53C5-3755-4AFB-A21D-E985C28D8041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35161-9EDB-4F24-BFD7-C9C4A66102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19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23017" y="6300787"/>
            <a:ext cx="4968240" cy="74384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623017" y="804268"/>
            <a:ext cx="4968240" cy="54006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23017" y="7044632"/>
            <a:ext cx="4968240" cy="105638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E53C5-3755-4AFB-A21D-E985C28D8041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35161-9EDB-4F24-BFD7-C9C4A66102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21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14020" y="360462"/>
            <a:ext cx="7452360" cy="1500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4020" y="2100263"/>
            <a:ext cx="7452360" cy="5940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14020" y="8342711"/>
            <a:ext cx="1932094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E53C5-3755-4AFB-A21D-E985C28D8041}" type="datetimeFigureOut">
              <a:rPr lang="fr-FR" smtClean="0"/>
              <a:t>31/01/2025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829137" y="8342711"/>
            <a:ext cx="2622126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934287" y="8342711"/>
            <a:ext cx="1932094" cy="4792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35161-9EDB-4F24-BFD7-C9C4A66102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81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80400" cy="902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2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0" y="324097"/>
            <a:ext cx="7848872" cy="8496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30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2" y="396106"/>
            <a:ext cx="7272808" cy="855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64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0" y="275682"/>
            <a:ext cx="7056784" cy="869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17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3" y="336618"/>
            <a:ext cx="8137616" cy="842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12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" y="180082"/>
            <a:ext cx="8720329" cy="8712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6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0" y="396105"/>
            <a:ext cx="7632848" cy="869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8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0" y="324098"/>
            <a:ext cx="8352928" cy="852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171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6" y="180082"/>
            <a:ext cx="7632848" cy="8973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8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2" y="285972"/>
            <a:ext cx="7488832" cy="893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6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4" y="396106"/>
            <a:ext cx="7416824" cy="872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3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91" y="1"/>
            <a:ext cx="8743981" cy="917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44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6" y="324097"/>
            <a:ext cx="7416824" cy="867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55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0" y="252090"/>
            <a:ext cx="7704856" cy="8845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13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34" y="252090"/>
            <a:ext cx="7328590" cy="8697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83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2" y="252089"/>
            <a:ext cx="7812608" cy="870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09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4" y="252090"/>
            <a:ext cx="7488832" cy="868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68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4" y="252090"/>
            <a:ext cx="7704856" cy="892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02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4" y="252090"/>
            <a:ext cx="7560840" cy="868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6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8" y="180082"/>
            <a:ext cx="7668592" cy="882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06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88" y="396105"/>
            <a:ext cx="7220112" cy="8900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49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0" y="324098"/>
            <a:ext cx="7632848" cy="906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87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4" y="1"/>
            <a:ext cx="7416824" cy="900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6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2" y="252090"/>
            <a:ext cx="7812608" cy="8704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977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0" y="396106"/>
            <a:ext cx="7416824" cy="853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92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" y="0"/>
            <a:ext cx="8067898" cy="9019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9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4" y="396105"/>
            <a:ext cx="7560840" cy="878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6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8" y="396106"/>
            <a:ext cx="7776864" cy="8919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52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2" y="180082"/>
            <a:ext cx="8172648" cy="875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429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4" y="468114"/>
            <a:ext cx="7704856" cy="872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633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6" y="252090"/>
            <a:ext cx="7632848" cy="860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90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950"/>
            <a:ext cx="8193584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13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272" y="180082"/>
            <a:ext cx="8784976" cy="770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47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41" y="34517"/>
            <a:ext cx="7200800" cy="8966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14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178"/>
            <a:ext cx="8261388" cy="6393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9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8" y="297126"/>
            <a:ext cx="7272808" cy="872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02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76" y="180080"/>
            <a:ext cx="7735752" cy="882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74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1" y="180082"/>
            <a:ext cx="7544073" cy="856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88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60" y="324098"/>
            <a:ext cx="7416824" cy="847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87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2" y="240045"/>
            <a:ext cx="7704856" cy="8789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86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0</Words>
  <Application>Microsoft Macintosh PowerPoint</Application>
  <PresentationFormat>Personnalisé</PresentationFormat>
  <Paragraphs>0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3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 G</dc:creator>
  <cp:lastModifiedBy>Marcel Goudal</cp:lastModifiedBy>
  <cp:revision>14</cp:revision>
  <dcterms:created xsi:type="dcterms:W3CDTF">2025-01-29T15:51:26Z</dcterms:created>
  <dcterms:modified xsi:type="dcterms:W3CDTF">2025-01-31T10:22:05Z</dcterms:modified>
</cp:coreProperties>
</file>